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8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5" r:id="rId20"/>
    <p:sldId id="326" r:id="rId21"/>
    <p:sldId id="323" r:id="rId22"/>
    <p:sldId id="340" r:id="rId23"/>
    <p:sldId id="337" r:id="rId24"/>
    <p:sldId id="338" r:id="rId25"/>
    <p:sldId id="327" r:id="rId26"/>
    <p:sldId id="341" r:id="rId27"/>
    <p:sldId id="342" r:id="rId28"/>
    <p:sldId id="328" r:id="rId29"/>
    <p:sldId id="336" r:id="rId30"/>
    <p:sldId id="331" r:id="rId31"/>
    <p:sldId id="329" r:id="rId32"/>
    <p:sldId id="332" r:id="rId33"/>
    <p:sldId id="330" r:id="rId34"/>
    <p:sldId id="334" r:id="rId35"/>
    <p:sldId id="333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5"/>
            <p14:sldId id="326"/>
            <p14:sldId id="323"/>
            <p14:sldId id="340"/>
            <p14:sldId id="337"/>
            <p14:sldId id="338"/>
            <p14:sldId id="327"/>
            <p14:sldId id="341"/>
            <p14:sldId id="342"/>
            <p14:sldId id="328"/>
            <p14:sldId id="336"/>
            <p14:sldId id="331"/>
            <p14:sldId id="329"/>
            <p14:sldId id="332"/>
            <p14:sldId id="330"/>
            <p14:sldId id="334"/>
            <p14:sldId id="333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79975" autoAdjust="0"/>
  </p:normalViewPr>
  <p:slideViewPr>
    <p:cSldViewPr snapToGrid="0">
      <p:cViewPr varScale="1">
        <p:scale>
          <a:sx n="69" d="100"/>
          <a:sy n="69" d="100"/>
        </p:scale>
        <p:origin x="1790" y="5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room for who’s heard of currency and what they have heard about it</a:t>
            </a:r>
          </a:p>
          <a:p>
            <a:r>
              <a:rPr lang="en-US" dirty="0"/>
              <a:t>I don’t claim to be an expert, I’ve just read a lot about it (Give credibility)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AND BLOCKCHAIN ARE NOT THE SAME THING</a:t>
            </a:r>
          </a:p>
          <a:p>
            <a:r>
              <a:rPr lang="en-US" dirty="0"/>
              <a:t>Blockchain technology is not solely a currency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infographic</a:t>
            </a:r>
          </a:p>
          <a:p>
            <a:r>
              <a:rPr lang="en-US" dirty="0"/>
              <a:t>Blockchain is more or less a theory- implemented as a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9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51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4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91" y="2009518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4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8378F-250C-4B50-B697-15FEAEA3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8" y="4051168"/>
            <a:ext cx="2701305" cy="2701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C9441-E7F6-4002-A686-4C8D35BE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39" y="4213714"/>
            <a:ext cx="2376209" cy="2376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42088-0650-4728-821A-D20E8C0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8" y="4346148"/>
            <a:ext cx="2111343" cy="21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E1D9-7781-4303-8CB8-EF118A8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dispel the rumors..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348E-CCC2-4CD8-89CD-D1C31585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9" y="2139080"/>
            <a:ext cx="7772401" cy="40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91C8-B548-4066-B694-1DA0C18F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behind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AF18-C1B1-46F4-AC12-82834635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C133-925C-4960-9053-5F1261F6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2" y="2031016"/>
            <a:ext cx="7597173" cy="39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0740A-F519-4FC0-A41A-5F9479042BB1}"/>
              </a:ext>
            </a:extLst>
          </p:cNvPr>
          <p:cNvSpPr txBox="1"/>
          <p:nvPr/>
        </p:nvSpPr>
        <p:spPr>
          <a:xfrm>
            <a:off x="1476941" y="6204492"/>
            <a:ext cx="618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https://blockgeeks.com/guides/what-is-blockchain-technology/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FB1-88FC-4C39-A575-DBEF7E9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15DB-95F5-4D78-84BA-852B8901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D8A8-6F8C-4A10-BE2A-61532C7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(Pros)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9DE0-4D5E-4C28-A243-9E5A0407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F3BB-7B67-4617-8ECE-65E6E090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(Cons)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543F-E5D7-4844-A8DD-C8D2DCB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6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BDF0-C348-4E14-8275-BF84A1F8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B185-89E8-476D-9EBB-D5B787A4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CC5-5A56-40A3-B1B8-A2597BE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PoW</a:t>
            </a:r>
            <a:r>
              <a:rPr lang="en-US" dirty="0"/>
              <a:t>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2B2A-4C85-4450-BE7A-67F34F5E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3005-C011-42D2-B884-49F99766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stake)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94B1D-F1C1-40EE-A1DF-DCECB961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40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BC99-6024-4EBA-958E-822A65C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A5E-841C-4621-95C7-82B70742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BDD4-9F4E-4C4C-858A-9E3CFFE1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Cryptocurrencies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DCA-EB2B-4975-841F-3EEA92AF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3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6B6A-9016-4109-B979-F64D6EA0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popular 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DDBDB-E0AE-4C17-A364-40DE7E7E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2BE6-AE9B-42C2-917B-11251240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7E23-FEC3-40C9-8799-F8179AE7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524D-82CB-498D-90D9-6D3452B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6D5D-CB13-428E-9A9B-4333C63D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8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C84-4B38-4566-AC6A-56D223DA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B1B7-AE55-4EF5-AAC6-06D498ED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6379-67EA-4676-8F0F-38D52380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and it’s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96B4-E206-44F8-B222-391AD90F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0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5AD8-CF2D-499A-94E1-95C6B512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1798-E388-49BF-AC95-309907CA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potential is astronomical, assuming key issues are resolved.</a:t>
            </a:r>
          </a:p>
        </p:txBody>
      </p:sp>
    </p:spTree>
    <p:extLst>
      <p:ext uri="{BB962C8B-B14F-4D97-AF65-F5344CB8AC3E}">
        <p14:creationId xmlns:p14="http://schemas.microsoft.com/office/powerpoint/2010/main" val="22614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446A-6115-4AEB-94E8-77D3C97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DF4A-6F66-4A76-9785-A75FFE8C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5539</TotalTime>
  <Words>832</Words>
  <Application>Microsoft Office PowerPoint</Application>
  <PresentationFormat>On-screen Show (4:3)</PresentationFormat>
  <Paragraphs>154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Demonstration Project:  MATILDA</vt:lpstr>
      <vt:lpstr>Demonstration Project: Tesla Coil</vt:lpstr>
      <vt:lpstr>Research Project:  Unmanned Aerial Systems (UAS)</vt:lpstr>
      <vt:lpstr>Competition Project:  Sumo Robotics Tournament</vt:lpstr>
      <vt:lpstr>Side Projects</vt:lpstr>
      <vt:lpstr>Open Forum Topic: Block Chain</vt:lpstr>
      <vt:lpstr>Let me dispel the rumors..</vt:lpstr>
      <vt:lpstr>The history behind blockchain</vt:lpstr>
      <vt:lpstr>What is Block Chain?</vt:lpstr>
      <vt:lpstr>Why use blockchain?</vt:lpstr>
      <vt:lpstr>Decentralization (Pros)</vt:lpstr>
      <vt:lpstr>Decentralization (Cons)</vt:lpstr>
      <vt:lpstr>Validation (Proof of work)</vt:lpstr>
      <vt:lpstr>(PoW) Pros and cons</vt:lpstr>
      <vt:lpstr>Validation (Proof of stake)</vt:lpstr>
      <vt:lpstr>(POS) Pros and cons</vt:lpstr>
      <vt:lpstr>How are Cryptocurrencies started?</vt:lpstr>
      <vt:lpstr>The current popular currencies</vt:lpstr>
      <vt:lpstr>Bitcoin</vt:lpstr>
      <vt:lpstr>Ripple</vt:lpstr>
      <vt:lpstr>Ethereum</vt:lpstr>
      <vt:lpstr>Ethereum and it’s advances</vt:lpstr>
      <vt:lpstr>So why does it matter?</vt:lpstr>
      <vt:lpstr>What can you do with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Joshua Jablonowski</cp:lastModifiedBy>
  <cp:revision>248</cp:revision>
  <dcterms:created xsi:type="dcterms:W3CDTF">2016-09-03T15:20:58Z</dcterms:created>
  <dcterms:modified xsi:type="dcterms:W3CDTF">2018-01-23T19:39:21Z</dcterms:modified>
</cp:coreProperties>
</file>